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8C65-DE70-9B03-E049-6C02CAC29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520B1-274E-EC00-396B-11B8BABA4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B7616-B97A-15EF-11BC-77FCA491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2F960-9158-B51C-6942-7AFE7AF1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8726A-8A5D-6953-3B61-E210DFF4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44C2-3FC2-EFF9-AA60-B6450D4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397E4-D3DC-6B7F-0E2B-FAED27ABE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1376C-1237-EFE7-D185-D3DD1A8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88D5-A80B-8B1A-67B6-5799BFD6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0B2BC-D193-E08E-2E8C-E9018709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9C0C8-73E9-53AC-2906-94E8506C7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F677E-D0BC-2251-7E82-BEF3D36CD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2BF5-01E7-A0D7-495D-9E78B96A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CDC8-B3C2-F614-9744-712F8CDD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44A4B-7A25-4253-62D1-8EA98682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DB52-0E77-484B-CB7C-F2293C640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3952-9221-AE32-4B70-A7D0E3DA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EBC14-3736-C536-5709-41038F66D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67A1-E1FE-0F24-A903-1AE70B153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1F511-A9D0-0A93-2BF8-6B738001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A870-24C3-AADE-5A16-A4A27BF0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2946B-24B5-4E06-D4C9-DF33DD6C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46-1B82-0E80-770C-283099DF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4717-18EF-A992-D919-A0D5A6CB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8B3EF-F9CA-1E9A-9A64-A6F7611C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AE69-53BE-A69C-70F9-B12698B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9CC-D18F-6ED8-C877-2BE06B512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74A0F-C31D-FF25-B890-F934F20A6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85AD-AFD8-601C-4FBD-96DF2301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86E1F-B16C-88D3-40A1-DD5E7AFC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85BC-DD1F-9F68-5B02-DE44BCBD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B05D-0E66-7B92-27DF-096C865F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EB38-2E9B-DEAE-E5F4-4BD40AC1C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16F7-0CAD-28FE-CE2B-52FA4A75B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B55DA-D329-5D5E-E873-5DBBAF103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D39F4-6230-9287-FDD1-CCB7F39D1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EF1D3A-A364-6878-0104-F40A5CB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0821B-A794-F385-9405-4B288D03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C5374-A775-220A-0E2E-D6F20BFE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4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446C-ABAD-0E1B-38B1-6619ADE4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782-6BAE-F882-CA34-9B191158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DC9DB-E066-7005-C6C3-2B2DA9AD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7ACC-84E9-C7B6-9B8D-266BF2DB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7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323E8-B051-8510-BE9D-B9C3C13FD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FDCE83-F222-359E-7A70-454D4D81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428A5-5C44-F90A-0754-21AB0D61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50E-4D48-BD03-6C0E-C1F71F36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A8-8F7C-C341-7233-A828BC50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C08BB-37C9-1789-EB30-3AFB60536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12646-480F-3314-B134-C12DEFDE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FD405-2C50-AE3E-D781-8AF213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8F58-98F4-AACA-E57A-D88DFF9C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4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256B-3434-F0D6-2AA6-D0813D48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4A64E-C10C-82C9-38CB-2248101D5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8CAC7-3283-B414-2335-29BF27A32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A2C44-46F3-7B8F-58A9-EBBC6D1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4F90-D171-60EC-9CF8-0D2E7375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25D3F-B393-62E5-F069-E369A98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3262-B26F-42ED-E957-43121B73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51E50-5BCC-51E8-0898-C78E677CC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6E3C-982F-2894-AD45-BAC80868F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75617-7540-2D4C-8A2E-A8D911E20140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309B-BD4C-CA76-EE36-FFC6DE317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53F8-9DD3-33E9-A0DF-4FB55A67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05F05-0CA4-4640-87B3-95148C849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7FF0B-869C-A1E6-122E-6442DD18EB8F}"/>
              </a:ext>
            </a:extLst>
          </p:cNvPr>
          <p:cNvSpPr/>
          <p:nvPr/>
        </p:nvSpPr>
        <p:spPr>
          <a:xfrm>
            <a:off x="5228701" y="628632"/>
            <a:ext cx="2079171" cy="2677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B1B2DE5-6A09-8562-4EC0-38D3A870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5" t="15780" r="13465" b="13638"/>
          <a:stretch/>
        </p:blipFill>
        <p:spPr>
          <a:xfrm>
            <a:off x="9463004" y="628632"/>
            <a:ext cx="2079172" cy="2677887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F953AC8-0BBD-1478-C4BF-5B912C7E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4" t="11861" b="6911"/>
          <a:stretch/>
        </p:blipFill>
        <p:spPr>
          <a:xfrm>
            <a:off x="550819" y="435419"/>
            <a:ext cx="2087081" cy="2677887"/>
          </a:xfrm>
          <a:prstGeom prst="rect">
            <a:avLst/>
          </a:prstGeom>
        </p:spPr>
      </p:pic>
      <p:pic>
        <p:nvPicPr>
          <p:cNvPr id="13" name="Picture 12" descr="A person with long hair and glasses&#10;&#10;Description automatically generated with low confidence">
            <a:extLst>
              <a:ext uri="{FF2B5EF4-FFF2-40B4-BE49-F238E27FC236}">
                <a16:creationId xmlns:a16="http://schemas.microsoft.com/office/drawing/2014/main" id="{FD9DCC03-08B5-8DCD-1EC9-67448DB3E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21750" r="10433" b="12684"/>
          <a:stretch/>
        </p:blipFill>
        <p:spPr>
          <a:xfrm>
            <a:off x="435935" y="3352791"/>
            <a:ext cx="2109437" cy="2677887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37262C5-D4B7-8E4F-1655-07F937B1A8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4" r="2276" b="9558"/>
          <a:stretch/>
        </p:blipFill>
        <p:spPr>
          <a:xfrm>
            <a:off x="2727569" y="435418"/>
            <a:ext cx="2109437" cy="267788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A7BA86F-6D09-48C6-00A2-1659F94C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7" t="5511" r="2296" b="2569"/>
          <a:stretch/>
        </p:blipFill>
        <p:spPr>
          <a:xfrm>
            <a:off x="2727569" y="3352791"/>
            <a:ext cx="2087081" cy="2677887"/>
          </a:xfrm>
          <a:prstGeom prst="rect">
            <a:avLst/>
          </a:prstGeom>
        </p:spPr>
      </p:pic>
      <p:pic>
        <p:nvPicPr>
          <p:cNvPr id="23" name="Picture 2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1F4B6B0-FE21-5E52-E234-713636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3" b="10545"/>
          <a:stretch/>
        </p:blipFill>
        <p:spPr>
          <a:xfrm>
            <a:off x="5228701" y="628632"/>
            <a:ext cx="2079171" cy="2677887"/>
          </a:xfrm>
          <a:prstGeom prst="rect">
            <a:avLst/>
          </a:prstGeom>
        </p:spPr>
      </p:pic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655F984-56C6-C8E8-73B2-17D798C65F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031"/>
          <a:stretch/>
        </p:blipFill>
        <p:spPr>
          <a:xfrm>
            <a:off x="7345852" y="628632"/>
            <a:ext cx="2079172" cy="2677887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41F0C56E-927A-45B2-ECA3-EDFCD0282B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4" t="10708" r="17793" b="6216"/>
          <a:stretch/>
        </p:blipFill>
        <p:spPr>
          <a:xfrm>
            <a:off x="5528452" y="3551482"/>
            <a:ext cx="2079171" cy="2677887"/>
          </a:xfrm>
          <a:prstGeom prst="rect">
            <a:avLst/>
          </a:prstGeom>
        </p:spPr>
      </p:pic>
      <p:pic>
        <p:nvPicPr>
          <p:cNvPr id="5" name="Picture 4" descr="Two people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45732695-A163-7AE7-00FE-C1E3909E79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508" t="19797" r="90" b="9271"/>
          <a:stretch/>
        </p:blipFill>
        <p:spPr>
          <a:xfrm>
            <a:off x="5528452" y="3551482"/>
            <a:ext cx="2084055" cy="2677886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95F5F40-CC08-4EE1-F34B-90E2B8A9BFB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204" t="10826" r="15657" b="23012"/>
          <a:stretch/>
        </p:blipFill>
        <p:spPr>
          <a:xfrm>
            <a:off x="5528452" y="3551481"/>
            <a:ext cx="2095988" cy="26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7</cp:revision>
  <dcterms:created xsi:type="dcterms:W3CDTF">2022-10-31T19:28:35Z</dcterms:created>
  <dcterms:modified xsi:type="dcterms:W3CDTF">2023-04-24T23:14:23Z</dcterms:modified>
</cp:coreProperties>
</file>